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85" r:id="rId2"/>
    <p:sldId id="472" r:id="rId3"/>
    <p:sldId id="275" r:id="rId4"/>
    <p:sldId id="424" r:id="rId5"/>
    <p:sldId id="525" r:id="rId6"/>
    <p:sldId id="526" r:id="rId7"/>
    <p:sldId id="388" r:id="rId8"/>
    <p:sldId id="529" r:id="rId9"/>
    <p:sldId id="530" r:id="rId10"/>
    <p:sldId id="531" r:id="rId11"/>
    <p:sldId id="532" r:id="rId12"/>
    <p:sldId id="528" r:id="rId13"/>
    <p:sldId id="469" r:id="rId14"/>
  </p:sldIdLst>
  <p:sldSz cx="9144000" cy="5143500" type="screen16x9"/>
  <p:notesSz cx="6858000" cy="9144000"/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4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orient="horz" pos="2900">
          <p15:clr>
            <a:srgbClr val="A4A3A4"/>
          </p15:clr>
        </p15:guide>
        <p15:guide id="4" pos="2896">
          <p15:clr>
            <a:srgbClr val="A4A3A4"/>
          </p15:clr>
        </p15:guide>
        <p15:guide id="5" pos="340">
          <p15:clr>
            <a:srgbClr val="A4A3A4"/>
          </p15:clr>
        </p15:guide>
        <p15:guide id="6" pos="5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06626-C6B9-3C4B-8367-FCAC35B24D4E}" v="226" dt="2021-06-08T13:39:04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 autoAdjust="0"/>
    <p:restoredTop sz="95493" autoAdjust="0"/>
  </p:normalViewPr>
  <p:slideViewPr>
    <p:cSldViewPr snapToGrid="0" snapToObjects="1">
      <p:cViewPr varScale="1">
        <p:scale>
          <a:sx n="112" d="100"/>
          <a:sy n="112" d="100"/>
        </p:scale>
        <p:origin x="200" y="912"/>
      </p:cViewPr>
      <p:guideLst>
        <p:guide orient="horz" pos="1454"/>
        <p:guide orient="horz" pos="663"/>
        <p:guide orient="horz" pos="2900"/>
        <p:guide pos="2896"/>
        <p:guide pos="340"/>
        <p:guide pos="53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沈 星宇" userId="3bac1a50d51afcc9" providerId="LiveId" clId="{14406626-C6B9-3C4B-8367-FCAC35B24D4E}"/>
    <pc:docChg chg="undo custSel addSld modSld">
      <pc:chgData name="沈 星宇" userId="3bac1a50d51afcc9" providerId="LiveId" clId="{14406626-C6B9-3C4B-8367-FCAC35B24D4E}" dt="2021-06-08T13:39:23.515" v="375" actId="680"/>
      <pc:docMkLst>
        <pc:docMk/>
      </pc:docMkLst>
      <pc:sldChg chg="addSp delSp modSp mod delAnim">
        <pc:chgData name="沈 星宇" userId="3bac1a50d51afcc9" providerId="LiveId" clId="{14406626-C6B9-3C4B-8367-FCAC35B24D4E}" dt="2021-06-08T13:35:16.142" v="348"/>
        <pc:sldMkLst>
          <pc:docMk/>
          <pc:sldMk cId="0" sldId="388"/>
        </pc:sldMkLst>
        <pc:spChg chg="mod">
          <ac:chgData name="沈 星宇" userId="3bac1a50d51afcc9" providerId="LiveId" clId="{14406626-C6B9-3C4B-8367-FCAC35B24D4E}" dt="2021-06-08T13:34:45.597" v="346" actId="20577"/>
          <ac:spMkLst>
            <pc:docMk/>
            <pc:sldMk cId="0" sldId="388"/>
            <ac:spMk id="15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1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2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3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4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5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6" creationId="{00000000-0000-0000-0000-000000000000}"/>
          </ac:spMkLst>
        </pc:spChg>
        <pc:grpChg chg="del">
          <ac:chgData name="沈 星宇" userId="3bac1a50d51afcc9" providerId="LiveId" clId="{14406626-C6B9-3C4B-8367-FCAC35B24D4E}" dt="2021-06-08T13:34:50.645" v="347" actId="478"/>
          <ac:grpSpMkLst>
            <pc:docMk/>
            <pc:sldMk cId="0" sldId="388"/>
            <ac:grpSpMk id="13" creationId="{00000000-0000-0000-0000-000000000000}"/>
          </ac:grpSpMkLst>
        </pc:grpChg>
        <pc:grpChg chg="del">
          <ac:chgData name="沈 星宇" userId="3bac1a50d51afcc9" providerId="LiveId" clId="{14406626-C6B9-3C4B-8367-FCAC35B24D4E}" dt="2021-06-08T13:34:50.645" v="347" actId="478"/>
          <ac:grpSpMkLst>
            <pc:docMk/>
            <pc:sldMk cId="0" sldId="388"/>
            <ac:grpSpMk id="18" creationId="{00000000-0000-0000-0000-000000000000}"/>
          </ac:grpSpMkLst>
        </pc:grpChg>
        <pc:picChg chg="add">
          <ac:chgData name="沈 星宇" userId="3bac1a50d51afcc9" providerId="LiveId" clId="{14406626-C6B9-3C4B-8367-FCAC35B24D4E}" dt="2021-06-08T13:35:16.142" v="348"/>
          <ac:picMkLst>
            <pc:docMk/>
            <pc:sldMk cId="0" sldId="388"/>
            <ac:picMk id="2" creationId="{A2FE242D-574F-8745-825D-FDC92F1083B3}"/>
          </ac:picMkLst>
        </pc:picChg>
      </pc:sldChg>
      <pc:sldChg chg="addSp delSp modSp mod">
        <pc:chgData name="沈 星宇" userId="3bac1a50d51afcc9" providerId="LiveId" clId="{14406626-C6B9-3C4B-8367-FCAC35B24D4E}" dt="2021-06-08T13:32:29.088" v="172"/>
        <pc:sldMkLst>
          <pc:docMk/>
          <pc:sldMk cId="0" sldId="424"/>
        </pc:sldMkLst>
        <pc:spChg chg="add del mod">
          <ac:chgData name="沈 星宇" userId="3bac1a50d51afcc9" providerId="LiveId" clId="{14406626-C6B9-3C4B-8367-FCAC35B24D4E}" dt="2021-06-08T13:31:12.905" v="53"/>
          <ac:spMkLst>
            <pc:docMk/>
            <pc:sldMk cId="0" sldId="424"/>
            <ac:spMk id="2" creationId="{1DCB2F0A-2148-6442-B148-666A3DB244E9}"/>
          </ac:spMkLst>
        </pc:spChg>
        <pc:spChg chg="add del mod">
          <ac:chgData name="沈 星宇" userId="3bac1a50d51afcc9" providerId="LiveId" clId="{14406626-C6B9-3C4B-8367-FCAC35B24D4E}" dt="2021-06-08T13:31:12.906" v="55"/>
          <ac:spMkLst>
            <pc:docMk/>
            <pc:sldMk cId="0" sldId="424"/>
            <ac:spMk id="3" creationId="{D885C4C7-AE3A-AC4C-AB76-4FE84EE99A87}"/>
          </ac:spMkLst>
        </pc:spChg>
        <pc:spChg chg="add del mod">
          <ac:chgData name="沈 星宇" userId="3bac1a50d51afcc9" providerId="LiveId" clId="{14406626-C6B9-3C4B-8367-FCAC35B24D4E}" dt="2021-06-08T13:31:12.907" v="57"/>
          <ac:spMkLst>
            <pc:docMk/>
            <pc:sldMk cId="0" sldId="424"/>
            <ac:spMk id="4" creationId="{A0ACF82D-581E-0A4F-BC80-118DE9E07416}"/>
          </ac:spMkLst>
        </pc:spChg>
        <pc:spChg chg="add del mod">
          <ac:chgData name="沈 星宇" userId="3bac1a50d51afcc9" providerId="LiveId" clId="{14406626-C6B9-3C4B-8367-FCAC35B24D4E}" dt="2021-06-08T13:32:29.088" v="172"/>
          <ac:spMkLst>
            <pc:docMk/>
            <pc:sldMk cId="0" sldId="424"/>
            <ac:spMk id="5" creationId="{95D5B40A-8570-734B-9A14-4E482D58171B}"/>
          </ac:spMkLst>
        </pc:spChg>
        <pc:spChg chg="mod">
          <ac:chgData name="沈 星宇" userId="3bac1a50d51afcc9" providerId="LiveId" clId="{14406626-C6B9-3C4B-8367-FCAC35B24D4E}" dt="2021-06-08T13:31:59.059" v="170" actId="20577"/>
          <ac:spMkLst>
            <pc:docMk/>
            <pc:sldMk cId="0" sldId="424"/>
            <ac:spMk id="24" creationId="{00000000-0000-0000-0000-000000000000}"/>
          </ac:spMkLst>
        </pc:spChg>
      </pc:sldChg>
      <pc:sldChg chg="addSp modSp mod">
        <pc:chgData name="沈 星宇" userId="3bac1a50d51afcc9" providerId="LiveId" clId="{14406626-C6B9-3C4B-8367-FCAC35B24D4E}" dt="2021-06-08T13:34:10.799" v="307" actId="20577"/>
        <pc:sldMkLst>
          <pc:docMk/>
          <pc:sldMk cId="0" sldId="525"/>
        </pc:sldMkLst>
        <pc:spChg chg="mod">
          <ac:chgData name="沈 星宇" userId="3bac1a50d51afcc9" providerId="LiveId" clId="{14406626-C6B9-3C4B-8367-FCAC35B24D4E}" dt="2021-06-08T13:32:44.958" v="183" actId="20577"/>
          <ac:spMkLst>
            <pc:docMk/>
            <pc:sldMk cId="0" sldId="525"/>
            <ac:spMk id="17" creationId="{00000000-0000-0000-0000-000000000000}"/>
          </ac:spMkLst>
        </pc:spChg>
        <pc:spChg chg="add mod">
          <ac:chgData name="沈 星宇" userId="3bac1a50d51afcc9" providerId="LiveId" clId="{14406626-C6B9-3C4B-8367-FCAC35B24D4E}" dt="2021-06-08T13:34:10.799" v="307" actId="20577"/>
          <ac:spMkLst>
            <pc:docMk/>
            <pc:sldMk cId="0" sldId="525"/>
            <ac:spMk id="21" creationId="{707BE153-E5EC-E64E-8973-D505008135EB}"/>
          </ac:spMkLst>
        </pc:spChg>
      </pc:sldChg>
      <pc:sldChg chg="addSp delSp new mod">
        <pc:chgData name="沈 星宇" userId="3bac1a50d51afcc9" providerId="LiveId" clId="{14406626-C6B9-3C4B-8367-FCAC35B24D4E}" dt="2021-06-08T13:37:36.628" v="352"/>
        <pc:sldMkLst>
          <pc:docMk/>
          <pc:sldMk cId="778634229" sldId="529"/>
        </pc:sldMkLst>
        <pc:picChg chg="add del">
          <ac:chgData name="沈 星宇" userId="3bac1a50d51afcc9" providerId="LiveId" clId="{14406626-C6B9-3C4B-8367-FCAC35B24D4E}" dt="2021-06-08T13:37:27.825" v="351" actId="478"/>
          <ac:picMkLst>
            <pc:docMk/>
            <pc:sldMk cId="778634229" sldId="529"/>
            <ac:picMk id="2" creationId="{B52F6321-A4DF-1F4C-B629-8C457ACCC373}"/>
          </ac:picMkLst>
        </pc:picChg>
        <pc:picChg chg="add">
          <ac:chgData name="沈 星宇" userId="3bac1a50d51afcc9" providerId="LiveId" clId="{14406626-C6B9-3C4B-8367-FCAC35B24D4E}" dt="2021-06-08T13:37:36.628" v="352"/>
          <ac:picMkLst>
            <pc:docMk/>
            <pc:sldMk cId="778634229" sldId="529"/>
            <ac:picMk id="3" creationId="{1E2B3065-565C-AD42-81A8-6F5618F1B6ED}"/>
          </ac:picMkLst>
        </pc:picChg>
      </pc:sldChg>
      <pc:sldChg chg="addSp new">
        <pc:chgData name="沈 星宇" userId="3bac1a50d51afcc9" providerId="LiveId" clId="{14406626-C6B9-3C4B-8367-FCAC35B24D4E}" dt="2021-06-08T13:38:30.218" v="354"/>
        <pc:sldMkLst>
          <pc:docMk/>
          <pc:sldMk cId="2397344861" sldId="530"/>
        </pc:sldMkLst>
        <pc:picChg chg="add">
          <ac:chgData name="沈 星宇" userId="3bac1a50d51afcc9" providerId="LiveId" clId="{14406626-C6B9-3C4B-8367-FCAC35B24D4E}" dt="2021-06-08T13:38:30.218" v="354"/>
          <ac:picMkLst>
            <pc:docMk/>
            <pc:sldMk cId="2397344861" sldId="530"/>
            <ac:picMk id="2" creationId="{509DBEC7-5BF5-8446-8D1F-9DD2A58BC267}"/>
          </ac:picMkLst>
        </pc:picChg>
      </pc:sldChg>
      <pc:sldChg chg="addSp modSp new mod modAnim">
        <pc:chgData name="沈 星宇" userId="3bac1a50d51afcc9" providerId="LiveId" clId="{14406626-C6B9-3C4B-8367-FCAC35B24D4E}" dt="2021-06-08T13:39:08.589" v="374" actId="1076"/>
        <pc:sldMkLst>
          <pc:docMk/>
          <pc:sldMk cId="2215368488" sldId="531"/>
        </pc:sldMkLst>
        <pc:spChg chg="add mod">
          <ac:chgData name="沈 星宇" userId="3bac1a50d51afcc9" providerId="LiveId" clId="{14406626-C6B9-3C4B-8367-FCAC35B24D4E}" dt="2021-06-08T13:38:55.472" v="371" actId="20577"/>
          <ac:spMkLst>
            <pc:docMk/>
            <pc:sldMk cId="2215368488" sldId="531"/>
            <ac:spMk id="2" creationId="{E28760C4-761E-8E4D-9E5B-9EB31AA53A76}"/>
          </ac:spMkLst>
        </pc:spChg>
        <pc:spChg chg="add mod">
          <ac:chgData name="沈 星宇" userId="3bac1a50d51afcc9" providerId="LiveId" clId="{14406626-C6B9-3C4B-8367-FCAC35B24D4E}" dt="2021-06-08T13:38:48.418" v="356"/>
          <ac:spMkLst>
            <pc:docMk/>
            <pc:sldMk cId="2215368488" sldId="531"/>
            <ac:spMk id="3" creationId="{318D1F49-0036-7342-BADE-E33BFA74DAEE}"/>
          </ac:spMkLst>
        </pc:spChg>
        <pc:picChg chg="add mod">
          <ac:chgData name="沈 星宇" userId="3bac1a50d51afcc9" providerId="LiveId" clId="{14406626-C6B9-3C4B-8367-FCAC35B24D4E}" dt="2021-06-08T13:39:08.589" v="374" actId="1076"/>
          <ac:picMkLst>
            <pc:docMk/>
            <pc:sldMk cId="2215368488" sldId="531"/>
            <ac:picMk id="4" creationId="{05C9EC92-23F8-624E-814D-755EFAA17B9A}"/>
          </ac:picMkLst>
        </pc:picChg>
      </pc:sldChg>
      <pc:sldChg chg="new">
        <pc:chgData name="沈 星宇" userId="3bac1a50d51afcc9" providerId="LiveId" clId="{14406626-C6B9-3C4B-8367-FCAC35B24D4E}" dt="2021-06-08T13:39:23.515" v="375" actId="680"/>
        <pc:sldMkLst>
          <pc:docMk/>
          <pc:sldMk cId="3048271080" sldId="5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[24]Forrest Gump - Suite Forrest Gum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90399" y="90114"/>
            <a:ext cx="304800" cy="3048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480741" y="2732930"/>
            <a:ext cx="3422909" cy="14224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1600" b="1" dirty="0">
                <a:latin typeface="+mj-ea"/>
                <a:ea typeface="+mj-ea"/>
              </a:rPr>
              <a:t>第一小组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1600" b="1" dirty="0">
                <a:latin typeface="+mj-ea"/>
                <a:ea typeface="+mj-ea"/>
              </a:rPr>
              <a:t>小组成员：</a:t>
            </a:r>
            <a:r>
              <a:rPr lang="zh-CN" altLang="en-US" sz="1600" b="1" dirty="0">
                <a:latin typeface="+mj-ea"/>
                <a:ea typeface="+mj-ea"/>
                <a:sym typeface="+mn-ea"/>
              </a:rPr>
              <a:t>李嘉锴 沈星宇 杨文轩</a:t>
            </a:r>
            <a:endParaRPr lang="zh-CN" altLang="en-US" sz="1600"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600" b="1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63470" y="1917700"/>
            <a:ext cx="6321425" cy="56070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校园外来人员进出监控与管理系统</a:t>
            </a:r>
            <a:endParaRPr lang="zh-CN" altLang="en-US" sz="32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480986" y="2571869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3631829" y="587508"/>
            <a:ext cx="2311399" cy="1212850"/>
            <a:chOff x="2944" y="1301"/>
            <a:chExt cx="1456" cy="764"/>
          </a:xfrm>
        </p:grpSpPr>
        <p:sp>
          <p:nvSpPr>
            <p:cNvPr id="12" name="Freeform 5"/>
            <p:cNvSpPr/>
            <p:nvPr/>
          </p:nvSpPr>
          <p:spPr bwMode="auto">
            <a:xfrm>
              <a:off x="3328" y="1527"/>
              <a:ext cx="787" cy="396"/>
            </a:xfrm>
            <a:custGeom>
              <a:avLst/>
              <a:gdLst>
                <a:gd name="T0" fmla="*/ 152 w 1307"/>
                <a:gd name="T1" fmla="*/ 0 h 657"/>
                <a:gd name="T2" fmla="*/ 0 w 1307"/>
                <a:gd name="T3" fmla="*/ 339 h 657"/>
                <a:gd name="T4" fmla="*/ 1307 w 1307"/>
                <a:gd name="T5" fmla="*/ 391 h 657"/>
                <a:gd name="T6" fmla="*/ 1182 w 1307"/>
                <a:gd name="T7" fmla="*/ 26 h 657"/>
                <a:gd name="T8" fmla="*/ 152 w 1307"/>
                <a:gd name="T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7" h="657">
                  <a:moveTo>
                    <a:pt x="152" y="0"/>
                  </a:moveTo>
                  <a:cubicBezTo>
                    <a:pt x="0" y="339"/>
                    <a:pt x="0" y="339"/>
                    <a:pt x="0" y="339"/>
                  </a:cubicBezTo>
                  <a:cubicBezTo>
                    <a:pt x="0" y="339"/>
                    <a:pt x="596" y="657"/>
                    <a:pt x="1307" y="391"/>
                  </a:cubicBezTo>
                  <a:cubicBezTo>
                    <a:pt x="1182" y="26"/>
                    <a:pt x="1182" y="26"/>
                    <a:pt x="1182" y="26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76" y="1362"/>
              <a:ext cx="1324" cy="302"/>
            </a:xfrm>
            <a:custGeom>
              <a:avLst/>
              <a:gdLst>
                <a:gd name="T0" fmla="*/ 0 w 1324"/>
                <a:gd name="T1" fmla="*/ 77 h 302"/>
                <a:gd name="T2" fmla="*/ 0 w 1324"/>
                <a:gd name="T3" fmla="*/ 94 h 302"/>
                <a:gd name="T4" fmla="*/ 740 w 1324"/>
                <a:gd name="T5" fmla="*/ 302 h 302"/>
                <a:gd name="T6" fmla="*/ 1324 w 1324"/>
                <a:gd name="T7" fmla="*/ 90 h 302"/>
                <a:gd name="T8" fmla="*/ 1320 w 1324"/>
                <a:gd name="T9" fmla="*/ 79 h 302"/>
                <a:gd name="T10" fmla="*/ 693 w 1324"/>
                <a:gd name="T11" fmla="*/ 0 h 302"/>
                <a:gd name="T12" fmla="*/ 0 w 1324"/>
                <a:gd name="T13" fmla="*/ 7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4" h="302">
                  <a:moveTo>
                    <a:pt x="0" y="77"/>
                  </a:moveTo>
                  <a:lnTo>
                    <a:pt x="0" y="94"/>
                  </a:lnTo>
                  <a:lnTo>
                    <a:pt x="740" y="302"/>
                  </a:lnTo>
                  <a:lnTo>
                    <a:pt x="1324" y="90"/>
                  </a:lnTo>
                  <a:lnTo>
                    <a:pt x="1320" y="79"/>
                  </a:lnTo>
                  <a:lnTo>
                    <a:pt x="693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" name="Freeform 7"/>
            <p:cNvSpPr/>
            <p:nvPr/>
          </p:nvSpPr>
          <p:spPr bwMode="auto">
            <a:xfrm>
              <a:off x="3076" y="1301"/>
              <a:ext cx="1320" cy="310"/>
            </a:xfrm>
            <a:custGeom>
              <a:avLst/>
              <a:gdLst>
                <a:gd name="T0" fmla="*/ 0 w 1320"/>
                <a:gd name="T1" fmla="*/ 138 h 310"/>
                <a:gd name="T2" fmla="*/ 652 w 1320"/>
                <a:gd name="T3" fmla="*/ 310 h 310"/>
                <a:gd name="T4" fmla="*/ 1320 w 1320"/>
                <a:gd name="T5" fmla="*/ 140 h 310"/>
                <a:gd name="T6" fmla="*/ 602 w 1320"/>
                <a:gd name="T7" fmla="*/ 0 h 310"/>
                <a:gd name="T8" fmla="*/ 0 w 1320"/>
                <a:gd name="T9" fmla="*/ 13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310">
                  <a:moveTo>
                    <a:pt x="0" y="138"/>
                  </a:moveTo>
                  <a:lnTo>
                    <a:pt x="652" y="310"/>
                  </a:lnTo>
                  <a:lnTo>
                    <a:pt x="1320" y="140"/>
                  </a:lnTo>
                  <a:lnTo>
                    <a:pt x="602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" name="Freeform 8"/>
            <p:cNvSpPr/>
            <p:nvPr/>
          </p:nvSpPr>
          <p:spPr bwMode="auto">
            <a:xfrm>
              <a:off x="3114" y="1458"/>
              <a:ext cx="104" cy="385"/>
            </a:xfrm>
            <a:custGeom>
              <a:avLst/>
              <a:gdLst>
                <a:gd name="T0" fmla="*/ 21 w 173"/>
                <a:gd name="T1" fmla="*/ 3 h 638"/>
                <a:gd name="T2" fmla="*/ 5 w 173"/>
                <a:gd name="T3" fmla="*/ 10 h 638"/>
                <a:gd name="T4" fmla="*/ 75 w 173"/>
                <a:gd name="T5" fmla="*/ 624 h 638"/>
                <a:gd name="T6" fmla="*/ 94 w 173"/>
                <a:gd name="T7" fmla="*/ 638 h 638"/>
                <a:gd name="T8" fmla="*/ 115 w 173"/>
                <a:gd name="T9" fmla="*/ 315 h 638"/>
                <a:gd name="T10" fmla="*/ 21 w 173"/>
                <a:gd name="T11" fmla="*/ 3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638">
                  <a:moveTo>
                    <a:pt x="21" y="3"/>
                  </a:moveTo>
                  <a:cubicBezTo>
                    <a:pt x="21" y="3"/>
                    <a:pt x="0" y="0"/>
                    <a:pt x="5" y="10"/>
                  </a:cubicBezTo>
                  <a:cubicBezTo>
                    <a:pt x="39" y="78"/>
                    <a:pt x="173" y="394"/>
                    <a:pt x="75" y="624"/>
                  </a:cubicBezTo>
                  <a:cubicBezTo>
                    <a:pt x="94" y="638"/>
                    <a:pt x="94" y="638"/>
                    <a:pt x="94" y="638"/>
                  </a:cubicBezTo>
                  <a:cubicBezTo>
                    <a:pt x="94" y="638"/>
                    <a:pt x="152" y="477"/>
                    <a:pt x="115" y="315"/>
                  </a:cubicBezTo>
                  <a:cubicBezTo>
                    <a:pt x="77" y="153"/>
                    <a:pt x="21" y="3"/>
                    <a:pt x="21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3118" y="1790"/>
              <a:ext cx="105" cy="94"/>
            </a:xfrm>
            <a:custGeom>
              <a:avLst/>
              <a:gdLst>
                <a:gd name="T0" fmla="*/ 138 w 175"/>
                <a:gd name="T1" fmla="*/ 77 h 156"/>
                <a:gd name="T2" fmla="*/ 8 w 175"/>
                <a:gd name="T3" fmla="*/ 52 h 156"/>
                <a:gd name="T4" fmla="*/ 134 w 175"/>
                <a:gd name="T5" fmla="*/ 148 h 156"/>
                <a:gd name="T6" fmla="*/ 138 w 175"/>
                <a:gd name="T7" fmla="*/ 7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56">
                  <a:moveTo>
                    <a:pt x="138" y="77"/>
                  </a:moveTo>
                  <a:cubicBezTo>
                    <a:pt x="126" y="66"/>
                    <a:pt x="15" y="0"/>
                    <a:pt x="8" y="52"/>
                  </a:cubicBezTo>
                  <a:cubicBezTo>
                    <a:pt x="0" y="104"/>
                    <a:pt x="101" y="156"/>
                    <a:pt x="134" y="148"/>
                  </a:cubicBezTo>
                  <a:cubicBezTo>
                    <a:pt x="167" y="141"/>
                    <a:pt x="175" y="114"/>
                    <a:pt x="138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2944" y="1855"/>
              <a:ext cx="214" cy="210"/>
            </a:xfrm>
            <a:custGeom>
              <a:avLst/>
              <a:gdLst>
                <a:gd name="T0" fmla="*/ 324 w 354"/>
                <a:gd name="T1" fmla="*/ 15 h 347"/>
                <a:gd name="T2" fmla="*/ 128 w 354"/>
                <a:gd name="T3" fmla="*/ 136 h 347"/>
                <a:gd name="T4" fmla="*/ 0 w 354"/>
                <a:gd name="T5" fmla="*/ 228 h 347"/>
                <a:gd name="T6" fmla="*/ 107 w 354"/>
                <a:gd name="T7" fmla="*/ 313 h 347"/>
                <a:gd name="T8" fmla="*/ 211 w 354"/>
                <a:gd name="T9" fmla="*/ 207 h 347"/>
                <a:gd name="T10" fmla="*/ 131 w 354"/>
                <a:gd name="T11" fmla="*/ 324 h 347"/>
                <a:gd name="T12" fmla="*/ 168 w 354"/>
                <a:gd name="T13" fmla="*/ 347 h 347"/>
                <a:gd name="T14" fmla="*/ 283 w 354"/>
                <a:gd name="T15" fmla="*/ 199 h 347"/>
                <a:gd name="T16" fmla="*/ 324 w 354"/>
                <a:gd name="T17" fmla="*/ 1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4" h="347">
                  <a:moveTo>
                    <a:pt x="324" y="15"/>
                  </a:moveTo>
                  <a:cubicBezTo>
                    <a:pt x="324" y="15"/>
                    <a:pt x="257" y="43"/>
                    <a:pt x="128" y="136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07" y="313"/>
                    <a:pt x="107" y="313"/>
                    <a:pt x="107" y="313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131" y="324"/>
                    <a:pt x="131" y="324"/>
                    <a:pt x="131" y="324"/>
                  </a:cubicBezTo>
                  <a:cubicBezTo>
                    <a:pt x="168" y="347"/>
                    <a:pt x="168" y="347"/>
                    <a:pt x="168" y="347"/>
                  </a:cubicBezTo>
                  <a:cubicBezTo>
                    <a:pt x="168" y="347"/>
                    <a:pt x="234" y="281"/>
                    <a:pt x="283" y="199"/>
                  </a:cubicBezTo>
                  <a:cubicBezTo>
                    <a:pt x="332" y="117"/>
                    <a:pt x="354" y="0"/>
                    <a:pt x="324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1" grpId="0"/>
      <p:bldP spid="23" grpId="0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28760C4-761E-8E4D-9E5B-9EB31AA5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运行截图</a:t>
            </a:r>
          </a:p>
        </p:txBody>
      </p:sp>
      <p:sp>
        <p:nvSpPr>
          <p:cNvPr id="3" name="等腰三角形 47">
            <a:extLst>
              <a:ext uri="{FF2B5EF4-FFF2-40B4-BE49-F238E27FC236}">
                <a16:creationId xmlns:a16="http://schemas.microsoft.com/office/drawing/2014/main" id="{318D1F49-0036-7342-BADE-E33BFA74DAE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C9EC92-23F8-624E-814D-755EFAA1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698662"/>
            <a:ext cx="6508349" cy="409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27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43075" y="2309686"/>
            <a:ext cx="1159453" cy="1159453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buNone/>
            </a:pPr>
            <a:r>
              <a:rPr lang="en-US" altLang="zh-CN" sz="1800"/>
              <a:t> </a:t>
            </a:r>
            <a:r>
              <a:rPr lang="zh-CN" altLang="en-US" sz="1800"/>
              <a:t>系统特色</a:t>
            </a:r>
            <a:endParaRPr lang="zh-CN" altLang="en-US" sz="1800"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7222" y="1253833"/>
            <a:ext cx="3271157" cy="3271157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/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6"/>
                <p:cNvSpPr/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7"/>
                <p:cNvSpPr/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/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3"/>
                <p:cNvSpPr/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"/>
                <p:cNvSpPr/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"/>
                <p:cNvSpPr/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/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"/>
                <p:cNvSpPr/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"/>
                <p:cNvSpPr/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3"/>
                <p:cNvSpPr/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/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30"/>
                <p:cNvSpPr/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31"/>
                <p:cNvSpPr/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361180" y="1550035"/>
            <a:ext cx="3489960" cy="2357755"/>
            <a:chOff x="5668728" y="1844184"/>
            <a:chExt cx="5397347" cy="3944853"/>
          </a:xfrm>
        </p:grpSpPr>
        <p:sp>
          <p:nvSpPr>
            <p:cNvPr id="2" name="圆角矩形 1"/>
            <p:cNvSpPr/>
            <p:nvPr/>
          </p:nvSpPr>
          <p:spPr>
            <a:xfrm>
              <a:off x="5668728" y="1844184"/>
              <a:ext cx="5397347" cy="3944853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5840230" y="2089667"/>
              <a:ext cx="5053953" cy="362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使用了</a:t>
              </a:r>
              <a:r>
                <a:rPr lang="en-US" altLang="zh-CN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数据库进行存储，</a:t>
              </a:r>
              <a:r>
                <a:rPr lang="en-US" altLang="zh-CN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Tomcat+HTTP</a:t>
              </a: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请求的方法从数据库拉取和提交数据。</a:t>
              </a:r>
              <a:endPara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en-US" altLang="zh-CN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socket</a:t>
              </a: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网络编程进行通信，发送和接收登记和查询的数据。</a:t>
              </a:r>
            </a:p>
            <a:p>
              <a:pPr indent="342900">
                <a:lnSpc>
                  <a:spcPct val="130000"/>
                </a:lnSpc>
              </a:pP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cmake</a:t>
              </a: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构建工具</a:t>
              </a:r>
              <a:endPara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git+github</a:t>
              </a:r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进行项目管理</a:t>
              </a: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六、系统特色</a:t>
            </a: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47" grpId="0"/>
      <p:bldP spid="4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093991" y="1973577"/>
            <a:ext cx="5839485" cy="8375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000" b="1" dirty="0">
                <a:solidFill>
                  <a:srgbClr val="071F65"/>
                </a:solidFill>
                <a:latin typeface="+mj-ea"/>
                <a:ea typeface="+mj-ea"/>
              </a:rPr>
              <a:t>THANKS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 descr="杭电校徽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90" y="0"/>
            <a:ext cx="1197610" cy="120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216535" y="3702050"/>
            <a:ext cx="121412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已实现功能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4444007" y="1612670"/>
            <a:ext cx="156918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系统总体流程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1484147" y="2393655"/>
            <a:ext cx="1551601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人员分工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2695155" y="3602643"/>
            <a:ext cx="2025184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系统模块结构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09608" y="2737739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5874192" y="2985767"/>
            <a:ext cx="198866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系统主要数据结构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881243" y="2963540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332334" y="2655396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4856597" y="2234727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6493431" y="197013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椭圆 18"/>
          <p:cNvSpPr>
            <a:spLocks noChangeArrowheads="1"/>
          </p:cNvSpPr>
          <p:nvPr/>
        </p:nvSpPr>
        <p:spPr bwMode="auto">
          <a:xfrm>
            <a:off x="8028305" y="2339340"/>
            <a:ext cx="749935" cy="75120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0" name="Freeform 31"/>
          <p:cNvSpPr/>
          <p:nvPr/>
        </p:nvSpPr>
        <p:spPr bwMode="auto">
          <a:xfrm>
            <a:off x="8310281" y="2769927"/>
            <a:ext cx="186067" cy="10787"/>
          </a:xfrm>
          <a:custGeom>
            <a:avLst/>
            <a:gdLst>
              <a:gd name="T0" fmla="*/ 84 w 86"/>
              <a:gd name="T1" fmla="*/ 0 h 5"/>
              <a:gd name="T2" fmla="*/ 3 w 86"/>
              <a:gd name="T3" fmla="*/ 0 h 5"/>
              <a:gd name="T4" fmla="*/ 0 w 86"/>
              <a:gd name="T5" fmla="*/ 2 h 5"/>
              <a:gd name="T6" fmla="*/ 3 w 86"/>
              <a:gd name="T7" fmla="*/ 5 h 5"/>
              <a:gd name="T8" fmla="*/ 84 w 86"/>
              <a:gd name="T9" fmla="*/ 5 h 5"/>
              <a:gd name="T10" fmla="*/ 86 w 86"/>
              <a:gd name="T11" fmla="*/ 2 h 5"/>
              <a:gd name="T12" fmla="*/ 84 w 86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5">
                <a:moveTo>
                  <a:pt x="84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84" y="5"/>
                  <a:pt x="84" y="5"/>
                  <a:pt x="84" y="5"/>
                </a:cubicBezTo>
                <a:cubicBezTo>
                  <a:pt x="85" y="5"/>
                  <a:pt x="86" y="4"/>
                  <a:pt x="86" y="2"/>
                </a:cubicBezTo>
                <a:cubicBezTo>
                  <a:pt x="86" y="1"/>
                  <a:pt x="85" y="0"/>
                  <a:pt x="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4"/>
          <p:cNvSpPr/>
          <p:nvPr/>
        </p:nvSpPr>
        <p:spPr bwMode="auto">
          <a:xfrm>
            <a:off x="8306970" y="2679911"/>
            <a:ext cx="186067" cy="10787"/>
          </a:xfrm>
          <a:custGeom>
            <a:avLst/>
            <a:gdLst>
              <a:gd name="T0" fmla="*/ 83 w 86"/>
              <a:gd name="T1" fmla="*/ 0 h 5"/>
              <a:gd name="T2" fmla="*/ 2 w 86"/>
              <a:gd name="T3" fmla="*/ 0 h 5"/>
              <a:gd name="T4" fmla="*/ 0 w 86"/>
              <a:gd name="T5" fmla="*/ 3 h 5"/>
              <a:gd name="T6" fmla="*/ 2 w 86"/>
              <a:gd name="T7" fmla="*/ 5 h 5"/>
              <a:gd name="T8" fmla="*/ 83 w 86"/>
              <a:gd name="T9" fmla="*/ 5 h 5"/>
              <a:gd name="T10" fmla="*/ 86 w 86"/>
              <a:gd name="T11" fmla="*/ 3 h 5"/>
              <a:gd name="T12" fmla="*/ 83 w 86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5">
                <a:moveTo>
                  <a:pt x="8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83" y="5"/>
                  <a:pt x="83" y="5"/>
                  <a:pt x="83" y="5"/>
                </a:cubicBezTo>
                <a:cubicBezTo>
                  <a:pt x="85" y="5"/>
                  <a:pt x="86" y="4"/>
                  <a:pt x="86" y="3"/>
                </a:cubicBezTo>
                <a:cubicBezTo>
                  <a:pt x="86" y="1"/>
                  <a:pt x="85" y="0"/>
                  <a:pt x="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5"/>
          <p:cNvSpPr/>
          <p:nvPr/>
        </p:nvSpPr>
        <p:spPr bwMode="auto">
          <a:xfrm>
            <a:off x="8306970" y="2634967"/>
            <a:ext cx="90787" cy="10787"/>
          </a:xfrm>
          <a:custGeom>
            <a:avLst/>
            <a:gdLst>
              <a:gd name="T0" fmla="*/ 2 w 42"/>
              <a:gd name="T1" fmla="*/ 5 h 5"/>
              <a:gd name="T2" fmla="*/ 39 w 42"/>
              <a:gd name="T3" fmla="*/ 5 h 5"/>
              <a:gd name="T4" fmla="*/ 42 w 42"/>
              <a:gd name="T5" fmla="*/ 2 h 5"/>
              <a:gd name="T6" fmla="*/ 39 w 42"/>
              <a:gd name="T7" fmla="*/ 0 h 5"/>
              <a:gd name="T8" fmla="*/ 2 w 42"/>
              <a:gd name="T9" fmla="*/ 0 h 5"/>
              <a:gd name="T10" fmla="*/ 0 w 42"/>
              <a:gd name="T11" fmla="*/ 2 h 5"/>
              <a:gd name="T12" fmla="*/ 2 w 42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5">
                <a:moveTo>
                  <a:pt x="2" y="5"/>
                </a:moveTo>
                <a:cubicBezTo>
                  <a:pt x="39" y="5"/>
                  <a:pt x="39" y="5"/>
                  <a:pt x="39" y="5"/>
                </a:cubicBezTo>
                <a:cubicBezTo>
                  <a:pt x="41" y="5"/>
                  <a:pt x="42" y="4"/>
                  <a:pt x="42" y="2"/>
                </a:cubicBezTo>
                <a:cubicBezTo>
                  <a:pt x="42" y="1"/>
                  <a:pt x="41" y="0"/>
                  <a:pt x="39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6"/>
          <p:cNvSpPr>
            <a:spLocks noEditPoints="1"/>
          </p:cNvSpPr>
          <p:nvPr/>
        </p:nvSpPr>
        <p:spPr bwMode="auto">
          <a:xfrm>
            <a:off x="8235060" y="2503731"/>
            <a:ext cx="336180" cy="422472"/>
          </a:xfrm>
          <a:custGeom>
            <a:avLst/>
            <a:gdLst>
              <a:gd name="T0" fmla="*/ 153 w 155"/>
              <a:gd name="T1" fmla="*/ 31 h 196"/>
              <a:gd name="T2" fmla="*/ 125 w 155"/>
              <a:gd name="T3" fmla="*/ 2 h 196"/>
              <a:gd name="T4" fmla="*/ 120 w 155"/>
              <a:gd name="T5" fmla="*/ 0 h 196"/>
              <a:gd name="T6" fmla="*/ 6 w 155"/>
              <a:gd name="T7" fmla="*/ 0 h 196"/>
              <a:gd name="T8" fmla="*/ 0 w 155"/>
              <a:gd name="T9" fmla="*/ 7 h 196"/>
              <a:gd name="T10" fmla="*/ 0 w 155"/>
              <a:gd name="T11" fmla="*/ 169 h 196"/>
              <a:gd name="T12" fmla="*/ 2 w 155"/>
              <a:gd name="T13" fmla="*/ 174 h 196"/>
              <a:gd name="T14" fmla="*/ 22 w 155"/>
              <a:gd name="T15" fmla="*/ 193 h 196"/>
              <a:gd name="T16" fmla="*/ 31 w 155"/>
              <a:gd name="T17" fmla="*/ 193 h 196"/>
              <a:gd name="T18" fmla="*/ 52 w 155"/>
              <a:gd name="T19" fmla="*/ 173 h 196"/>
              <a:gd name="T20" fmla="*/ 73 w 155"/>
              <a:gd name="T21" fmla="*/ 194 h 196"/>
              <a:gd name="T22" fmla="*/ 82 w 155"/>
              <a:gd name="T23" fmla="*/ 194 h 196"/>
              <a:gd name="T24" fmla="*/ 103 w 155"/>
              <a:gd name="T25" fmla="*/ 173 h 196"/>
              <a:gd name="T26" fmla="*/ 125 w 155"/>
              <a:gd name="T27" fmla="*/ 194 h 196"/>
              <a:gd name="T28" fmla="*/ 129 w 155"/>
              <a:gd name="T29" fmla="*/ 196 h 196"/>
              <a:gd name="T30" fmla="*/ 134 w 155"/>
              <a:gd name="T31" fmla="*/ 194 h 196"/>
              <a:gd name="T32" fmla="*/ 153 w 155"/>
              <a:gd name="T33" fmla="*/ 175 h 196"/>
              <a:gd name="T34" fmla="*/ 155 w 155"/>
              <a:gd name="T35" fmla="*/ 170 h 196"/>
              <a:gd name="T36" fmla="*/ 155 w 155"/>
              <a:gd name="T37" fmla="*/ 35 h 196"/>
              <a:gd name="T38" fmla="*/ 153 w 155"/>
              <a:gd name="T39" fmla="*/ 31 h 196"/>
              <a:gd name="T40" fmla="*/ 129 w 155"/>
              <a:gd name="T41" fmla="*/ 180 h 196"/>
              <a:gd name="T42" fmla="*/ 108 w 155"/>
              <a:gd name="T43" fmla="*/ 159 h 196"/>
              <a:gd name="T44" fmla="*/ 99 w 155"/>
              <a:gd name="T45" fmla="*/ 159 h 196"/>
              <a:gd name="T46" fmla="*/ 77 w 155"/>
              <a:gd name="T47" fmla="*/ 180 h 196"/>
              <a:gd name="T48" fmla="*/ 56 w 155"/>
              <a:gd name="T49" fmla="*/ 159 h 196"/>
              <a:gd name="T50" fmla="*/ 52 w 155"/>
              <a:gd name="T51" fmla="*/ 157 h 196"/>
              <a:gd name="T52" fmla="*/ 47 w 155"/>
              <a:gd name="T53" fmla="*/ 159 h 196"/>
              <a:gd name="T54" fmla="*/ 26 w 155"/>
              <a:gd name="T55" fmla="*/ 179 h 196"/>
              <a:gd name="T56" fmla="*/ 13 w 155"/>
              <a:gd name="T57" fmla="*/ 166 h 196"/>
              <a:gd name="T58" fmla="*/ 13 w 155"/>
              <a:gd name="T59" fmla="*/ 14 h 196"/>
              <a:gd name="T60" fmla="*/ 116 w 155"/>
              <a:gd name="T61" fmla="*/ 14 h 196"/>
              <a:gd name="T62" fmla="*/ 116 w 155"/>
              <a:gd name="T63" fmla="*/ 35 h 196"/>
              <a:gd name="T64" fmla="*/ 120 w 155"/>
              <a:gd name="T65" fmla="*/ 39 h 196"/>
              <a:gd name="T66" fmla="*/ 142 w 155"/>
              <a:gd name="T67" fmla="*/ 39 h 196"/>
              <a:gd name="T68" fmla="*/ 142 w 155"/>
              <a:gd name="T69" fmla="*/ 168 h 196"/>
              <a:gd name="T70" fmla="*/ 129 w 155"/>
              <a:gd name="T71" fmla="*/ 18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" h="196">
                <a:moveTo>
                  <a:pt x="153" y="31"/>
                </a:moveTo>
                <a:cubicBezTo>
                  <a:pt x="125" y="2"/>
                  <a:pt x="125" y="2"/>
                  <a:pt x="125" y="2"/>
                </a:cubicBezTo>
                <a:cubicBezTo>
                  <a:pt x="123" y="1"/>
                  <a:pt x="122" y="0"/>
                  <a:pt x="12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71"/>
                  <a:pt x="0" y="172"/>
                  <a:pt x="2" y="174"/>
                </a:cubicBezTo>
                <a:cubicBezTo>
                  <a:pt x="22" y="193"/>
                  <a:pt x="22" y="193"/>
                  <a:pt x="22" y="193"/>
                </a:cubicBezTo>
                <a:cubicBezTo>
                  <a:pt x="24" y="196"/>
                  <a:pt x="28" y="196"/>
                  <a:pt x="31" y="193"/>
                </a:cubicBezTo>
                <a:cubicBezTo>
                  <a:pt x="52" y="173"/>
                  <a:pt x="52" y="173"/>
                  <a:pt x="52" y="173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5" y="196"/>
                  <a:pt x="80" y="196"/>
                  <a:pt x="82" y="194"/>
                </a:cubicBezTo>
                <a:cubicBezTo>
                  <a:pt x="103" y="173"/>
                  <a:pt x="103" y="173"/>
                  <a:pt x="103" y="173"/>
                </a:cubicBezTo>
                <a:cubicBezTo>
                  <a:pt x="125" y="194"/>
                  <a:pt x="125" y="194"/>
                  <a:pt x="125" y="194"/>
                </a:cubicBezTo>
                <a:cubicBezTo>
                  <a:pt x="126" y="195"/>
                  <a:pt x="128" y="196"/>
                  <a:pt x="129" y="196"/>
                </a:cubicBezTo>
                <a:cubicBezTo>
                  <a:pt x="131" y="196"/>
                  <a:pt x="133" y="195"/>
                  <a:pt x="134" y="194"/>
                </a:cubicBezTo>
                <a:cubicBezTo>
                  <a:pt x="153" y="175"/>
                  <a:pt x="153" y="175"/>
                  <a:pt x="153" y="175"/>
                </a:cubicBezTo>
                <a:cubicBezTo>
                  <a:pt x="154" y="174"/>
                  <a:pt x="155" y="172"/>
                  <a:pt x="155" y="170"/>
                </a:cubicBezTo>
                <a:cubicBezTo>
                  <a:pt x="155" y="35"/>
                  <a:pt x="155" y="35"/>
                  <a:pt x="155" y="35"/>
                </a:cubicBezTo>
                <a:cubicBezTo>
                  <a:pt x="155" y="34"/>
                  <a:pt x="155" y="32"/>
                  <a:pt x="153" y="31"/>
                </a:cubicBezTo>
                <a:close/>
                <a:moveTo>
                  <a:pt x="129" y="180"/>
                </a:moveTo>
                <a:cubicBezTo>
                  <a:pt x="108" y="159"/>
                  <a:pt x="108" y="159"/>
                  <a:pt x="108" y="159"/>
                </a:cubicBezTo>
                <a:cubicBezTo>
                  <a:pt x="105" y="157"/>
                  <a:pt x="101" y="157"/>
                  <a:pt x="99" y="159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56" y="159"/>
                  <a:pt x="56" y="159"/>
                  <a:pt x="56" y="159"/>
                </a:cubicBezTo>
                <a:cubicBezTo>
                  <a:pt x="55" y="158"/>
                  <a:pt x="53" y="157"/>
                  <a:pt x="52" y="157"/>
                </a:cubicBezTo>
                <a:cubicBezTo>
                  <a:pt x="50" y="157"/>
                  <a:pt x="48" y="158"/>
                  <a:pt x="47" y="159"/>
                </a:cubicBezTo>
                <a:cubicBezTo>
                  <a:pt x="26" y="179"/>
                  <a:pt x="26" y="179"/>
                  <a:pt x="26" y="179"/>
                </a:cubicBezTo>
                <a:cubicBezTo>
                  <a:pt x="13" y="166"/>
                  <a:pt x="13" y="166"/>
                  <a:pt x="13" y="166"/>
                </a:cubicBezTo>
                <a:cubicBezTo>
                  <a:pt x="13" y="14"/>
                  <a:pt x="13" y="14"/>
                  <a:pt x="13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8"/>
                  <a:pt x="118" y="39"/>
                  <a:pt x="120" y="39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42" y="168"/>
                  <a:pt x="142" y="168"/>
                  <a:pt x="142" y="168"/>
                </a:cubicBezTo>
                <a:lnTo>
                  <a:pt x="129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31"/>
          <p:cNvSpPr/>
          <p:nvPr/>
        </p:nvSpPr>
        <p:spPr bwMode="auto">
          <a:xfrm>
            <a:off x="8307106" y="2720397"/>
            <a:ext cx="186067" cy="10787"/>
          </a:xfrm>
          <a:custGeom>
            <a:avLst/>
            <a:gdLst>
              <a:gd name="T0" fmla="*/ 84 w 86"/>
              <a:gd name="T1" fmla="*/ 0 h 5"/>
              <a:gd name="T2" fmla="*/ 3 w 86"/>
              <a:gd name="T3" fmla="*/ 0 h 5"/>
              <a:gd name="T4" fmla="*/ 0 w 86"/>
              <a:gd name="T5" fmla="*/ 2 h 5"/>
              <a:gd name="T6" fmla="*/ 3 w 86"/>
              <a:gd name="T7" fmla="*/ 5 h 5"/>
              <a:gd name="T8" fmla="*/ 84 w 86"/>
              <a:gd name="T9" fmla="*/ 5 h 5"/>
              <a:gd name="T10" fmla="*/ 86 w 86"/>
              <a:gd name="T11" fmla="*/ 2 h 5"/>
              <a:gd name="T12" fmla="*/ 84 w 86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5">
                <a:moveTo>
                  <a:pt x="84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84" y="5"/>
                  <a:pt x="84" y="5"/>
                  <a:pt x="84" y="5"/>
                </a:cubicBezTo>
                <a:cubicBezTo>
                  <a:pt x="85" y="5"/>
                  <a:pt x="86" y="4"/>
                  <a:pt x="86" y="2"/>
                </a:cubicBezTo>
                <a:cubicBezTo>
                  <a:pt x="86" y="1"/>
                  <a:pt x="85" y="0"/>
                  <a:pt x="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68"/>
          <p:cNvSpPr>
            <a:spLocks noChangeArrowheads="1"/>
          </p:cNvSpPr>
          <p:nvPr/>
        </p:nvSpPr>
        <p:spPr bwMode="auto">
          <a:xfrm>
            <a:off x="7405177" y="1772917"/>
            <a:ext cx="198866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系统特色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3152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一、</a:t>
            </a:r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已实现功能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1" name="Freeform 5"/>
          <p:cNvSpPr/>
          <p:nvPr/>
        </p:nvSpPr>
        <p:spPr bwMode="auto">
          <a:xfrm>
            <a:off x="1156410" y="2033229"/>
            <a:ext cx="1679368" cy="15141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392555" y="2359660"/>
            <a:ext cx="1207135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/>
              <a:t>已实现功能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559080" y="1462699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5"/>
          <p:cNvSpPr/>
          <p:nvPr/>
        </p:nvSpPr>
        <p:spPr bwMode="auto">
          <a:xfrm>
            <a:off x="2913464" y="1666788"/>
            <a:ext cx="547516" cy="2247018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559080" y="2197093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59080" y="2931487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559080" y="3665880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77592" y="1548533"/>
            <a:ext cx="3456384" cy="27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实现人员进出登记与信息录入功能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77592" y="2283064"/>
            <a:ext cx="3456384" cy="27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实现来访和离开确认与警告功能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77592" y="3054923"/>
            <a:ext cx="3456384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实现管理员登录功能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7592" y="3772171"/>
            <a:ext cx="3456384" cy="239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实现记录查询功能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22" grpId="0"/>
      <p:bldP spid="23" grpId="0" bldLvl="0" animBg="1"/>
      <p:bldP spid="25" grpId="0" bldLvl="0" animBg="1"/>
      <p:bldP spid="26" grpId="0" bldLvl="0" animBg="1"/>
      <p:bldP spid="27" grpId="0" bldLvl="0" animBg="1"/>
      <p:bldP spid="28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二、人员分工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箭头3"/>
          <p:cNvSpPr/>
          <p:nvPr/>
        </p:nvSpPr>
        <p:spPr bwMode="gray">
          <a:xfrm flipV="1">
            <a:off x="1531850" y="288966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箭头2"/>
          <p:cNvSpPr/>
          <p:nvPr/>
        </p:nvSpPr>
        <p:spPr bwMode="gray">
          <a:xfrm rot="16200000">
            <a:off x="1747861" y="2415012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箭头1"/>
          <p:cNvSpPr/>
          <p:nvPr/>
        </p:nvSpPr>
        <p:spPr bwMode="gray">
          <a:xfrm>
            <a:off x="1526579" y="1643759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3378267" y="1352205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完成主界面菜单功能的设计，实现时间戳和日期换算功能，参与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通信功能、系统测试和功能的完善，代码文件：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head.h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modules.h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2446313" y="1347614"/>
            <a:ext cx="931954" cy="90158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李嘉锴</a:t>
            </a: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3378267" y="2442238"/>
            <a:ext cx="4434093" cy="89402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请求头，处理发送和接收的字符串，完成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部分和主要处理逻辑之间的连接，并实现主要逻辑。代码文件：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modules.h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conn.h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2446313" y="2442238"/>
            <a:ext cx="931955" cy="894027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沈星宇</a:t>
            </a: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3378267" y="3523042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在云端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编写了连接模块，最终以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服务的方式暴露给公网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2446313" y="3523042"/>
            <a:ext cx="931954" cy="886051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杨文轩</a:t>
            </a: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111928" y="244223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2118" tIns="31058" rIns="62118" bIns="31058" anchor="ctr"/>
          <a:lstStyle/>
          <a:p>
            <a:pPr>
              <a:buNone/>
            </a:pPr>
            <a:r>
              <a:rPr lang="zh-CN" altLang="en-US" sz="19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人员分工</a:t>
            </a:r>
            <a:endParaRPr lang="zh-CN" altLang="en-US" sz="19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978345" y="119080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31645" y="251756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78345" y="3733008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198540" y="1842145"/>
            <a:ext cx="666390" cy="3956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364018" y="2894210"/>
            <a:ext cx="11974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71514" y="3542657"/>
            <a:ext cx="720442" cy="3803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09417" y="1081739"/>
            <a:ext cx="4566499" cy="836838"/>
            <a:chOff x="4012556" y="1375083"/>
            <a:chExt cx="5516462" cy="1115785"/>
          </a:xfrm>
        </p:grpSpPr>
        <p:sp>
          <p:nvSpPr>
            <p:cNvPr id="12" name="矩形 11"/>
            <p:cNvSpPr/>
            <p:nvPr/>
          </p:nvSpPr>
          <p:spPr>
            <a:xfrm>
              <a:off x="4012556" y="1729714"/>
              <a:ext cx="5516462" cy="761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主菜单模块主要分为进出校园申请功能，人员进入、离开的确认与警告功能，管理员登陆功能以及查找记录功能。</a:t>
              </a:r>
            </a:p>
          </p:txBody>
        </p:sp>
        <p:sp>
          <p:nvSpPr>
            <p:cNvPr id="13" name="文本框 42"/>
            <p:cNvSpPr txBox="1"/>
            <p:nvPr/>
          </p:nvSpPr>
          <p:spPr>
            <a:xfrm>
              <a:off x="4012556" y="1375083"/>
              <a:ext cx="237401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主菜单功能模块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55150" y="2399998"/>
            <a:ext cx="4566499" cy="596807"/>
            <a:chOff x="4873534" y="3109566"/>
            <a:chExt cx="5516462" cy="795742"/>
          </a:xfrm>
        </p:grpSpPr>
        <p:sp>
          <p:nvSpPr>
            <p:cNvPr id="14" name="矩形 13"/>
            <p:cNvSpPr/>
            <p:nvPr/>
          </p:nvSpPr>
          <p:spPr>
            <a:xfrm>
              <a:off x="4873534" y="3464195"/>
              <a:ext cx="5516462" cy="44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44"/>
            <p:cNvSpPr txBox="1"/>
            <p:nvPr/>
          </p:nvSpPr>
          <p:spPr>
            <a:xfrm>
              <a:off x="4873534" y="3109566"/>
              <a:ext cx="237401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socket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网络通信模块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09417" y="3631143"/>
            <a:ext cx="4566499" cy="596808"/>
            <a:chOff x="4012556" y="5002204"/>
            <a:chExt cx="5516462" cy="795745"/>
          </a:xfrm>
        </p:grpSpPr>
        <p:sp>
          <p:nvSpPr>
            <p:cNvPr id="16" name="矩形 15"/>
            <p:cNvSpPr/>
            <p:nvPr/>
          </p:nvSpPr>
          <p:spPr>
            <a:xfrm>
              <a:off x="4012556" y="5356835"/>
              <a:ext cx="5516462" cy="441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46"/>
            <p:cNvSpPr txBox="1"/>
            <p:nvPr/>
          </p:nvSpPr>
          <p:spPr>
            <a:xfrm>
              <a:off x="4012556" y="5002204"/>
              <a:ext cx="2374014" cy="408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数据库模块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>
            <a:fillRect/>
          </a:stretch>
        </p:blipFill>
        <p:spPr>
          <a:xfrm>
            <a:off x="0" y="1618550"/>
            <a:ext cx="1217495" cy="2368933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26200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sym typeface="+mn-ea"/>
              </a:rPr>
              <a:t>三、系统模块结构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FFBA30-5326-4F27-8948-09A2F720EA24}"/>
              </a:ext>
            </a:extLst>
          </p:cNvPr>
          <p:cNvSpPr txBox="1"/>
          <p:nvPr/>
        </p:nvSpPr>
        <p:spPr>
          <a:xfrm>
            <a:off x="3655150" y="2705912"/>
            <a:ext cx="4955203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与服务器握手，发送和接收数据，关闭连接，数据格式转换，错误处理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07BE153-E5EC-E64E-8973-D505008135EB}"/>
              </a:ext>
            </a:extLst>
          </p:cNvPr>
          <p:cNvSpPr txBox="1"/>
          <p:nvPr/>
        </p:nvSpPr>
        <p:spPr>
          <a:xfrm>
            <a:off x="3009417" y="3946569"/>
            <a:ext cx="1877437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后端，存取记录，排序等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22" grpId="0"/>
      <p:bldP spid="2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3135630" y="3964940"/>
            <a:ext cx="4027805" cy="6381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 rot="5400000">
            <a:off x="4703445" y="3053080"/>
            <a:ext cx="635" cy="267779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2774629" y="2583759"/>
            <a:ext cx="4388726" cy="63388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 rot="16200000" flipH="1">
            <a:off x="4894182" y="172452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 rot="5400000">
            <a:off x="5976949" y="3442848"/>
            <a:ext cx="1744525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6862466" y="3429387"/>
            <a:ext cx="0" cy="302296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135165" y="1254726"/>
            <a:ext cx="4028191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rot="5400000">
            <a:off x="4779570" y="37437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 rot="5400000">
            <a:off x="1867398" y="1920716"/>
            <a:ext cx="1962922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Line 42"/>
          <p:cNvSpPr>
            <a:spLocks noChangeShapeType="1"/>
          </p:cNvSpPr>
          <p:nvPr/>
        </p:nvSpPr>
        <p:spPr bwMode="auto">
          <a:xfrm>
            <a:off x="2834277" y="2062370"/>
            <a:ext cx="0" cy="34014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Oval 38"/>
          <p:cNvSpPr>
            <a:spLocks noChangeArrowheads="1"/>
          </p:cNvSpPr>
          <p:nvPr/>
        </p:nvSpPr>
        <p:spPr bwMode="auto">
          <a:xfrm>
            <a:off x="6339169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人员进出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申请</a:t>
            </a:r>
          </a:p>
        </p:txBody>
      </p:sp>
      <p:sp>
        <p:nvSpPr>
          <p:cNvPr id="52" name="矩形 51"/>
          <p:cNvSpPr/>
          <p:nvPr/>
        </p:nvSpPr>
        <p:spPr>
          <a:xfrm>
            <a:off x="3516541" y="1273401"/>
            <a:ext cx="2662789" cy="619760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判断是否符合申请条件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符合则发送数据</a:t>
            </a:r>
          </a:p>
        </p:txBody>
      </p:sp>
      <p:sp>
        <p:nvSpPr>
          <p:cNvPr id="53" name="Oval 38"/>
          <p:cNvSpPr>
            <a:spLocks noChangeArrowheads="1"/>
          </p:cNvSpPr>
          <p:nvPr/>
        </p:nvSpPr>
        <p:spPr bwMode="auto">
          <a:xfrm>
            <a:off x="2333433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申请记录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存入数据库</a:t>
            </a: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>
            <a:off x="2333433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人员进入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离开确认</a:t>
            </a:r>
          </a:p>
        </p:txBody>
      </p:sp>
      <p:sp>
        <p:nvSpPr>
          <p:cNvPr id="55" name="矩形 54"/>
          <p:cNvSpPr/>
          <p:nvPr/>
        </p:nvSpPr>
        <p:spPr>
          <a:xfrm>
            <a:off x="3516541" y="2639426"/>
            <a:ext cx="2662789" cy="619760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判断是否符合申请时间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符合</a:t>
            </a:r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6347042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进出时间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存入数据库</a:t>
            </a:r>
          </a:p>
        </p:txBody>
      </p:sp>
      <p:sp>
        <p:nvSpPr>
          <p:cNvPr id="57" name="Oval 38"/>
          <p:cNvSpPr>
            <a:spLocks noChangeArrowheads="1"/>
          </p:cNvSpPr>
          <p:nvPr/>
        </p:nvSpPr>
        <p:spPr bwMode="auto">
          <a:xfrm>
            <a:off x="6347042" y="376773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管理员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26200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四、系统总体流程</a:t>
            </a: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" name="Oval 38"/>
          <p:cNvSpPr>
            <a:spLocks noChangeArrowheads="1"/>
          </p:cNvSpPr>
          <p:nvPr/>
        </p:nvSpPr>
        <p:spPr bwMode="auto">
          <a:xfrm>
            <a:off x="2333433" y="377489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查询用户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申请记录</a:t>
            </a:r>
          </a:p>
        </p:txBody>
      </p:sp>
      <p:sp>
        <p:nvSpPr>
          <p:cNvPr id="3" name="矩形 2"/>
          <p:cNvSpPr/>
          <p:nvPr/>
        </p:nvSpPr>
        <p:spPr>
          <a:xfrm>
            <a:off x="3380651" y="4049126"/>
            <a:ext cx="2662789" cy="342900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根据用户的身份证号码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五、代码展示</a:t>
            </a: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FE242D-574F-8745-825D-FDC92F10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2650"/>
            <a:ext cx="8458200" cy="337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B3065-565C-AD42-81A8-6F5618F1B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36" y="0"/>
            <a:ext cx="8374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9DBEC7-5BF5-8446-8D1F-9DD2A58BC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79" y="0"/>
            <a:ext cx="7413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4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43</TotalTime>
  <Words>380</Words>
  <Application>Microsoft Macintosh PowerPoint</Application>
  <PresentationFormat>全屏显示(16:9)</PresentationFormat>
  <Paragraphs>71</Paragraphs>
  <Slides>13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微软雅黑</vt:lpstr>
      <vt:lpstr>幼圆</vt:lpstr>
      <vt:lpstr>Arial</vt:lpstr>
      <vt:lpstr>Arial Black</vt:lpstr>
      <vt:lpstr>Calibri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沈 星宇</cp:lastModifiedBy>
  <cp:revision>488</cp:revision>
  <dcterms:created xsi:type="dcterms:W3CDTF">2014-06-03T07:56:00Z</dcterms:created>
  <dcterms:modified xsi:type="dcterms:W3CDTF">2021-06-08T13:39:30Z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2052-11.1.0.10116</vt:lpwstr>
  </property>
</Properties>
</file>